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4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7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2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3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28F8-A5AB-40E0-9222-2D2CA49DAABF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6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10800000">
            <a:off x="1048136" y="2157594"/>
            <a:ext cx="11102108" cy="2818719"/>
            <a:chOff x="31722" y="2029881"/>
            <a:chExt cx="11521055" cy="2950636"/>
          </a:xfrm>
        </p:grpSpPr>
        <p:sp>
          <p:nvSpPr>
            <p:cNvPr id="12" name="Полилиния 11"/>
            <p:cNvSpPr/>
            <p:nvPr/>
          </p:nvSpPr>
          <p:spPr>
            <a:xfrm>
              <a:off x="31722" y="2420703"/>
              <a:ext cx="2594287" cy="2350796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Половина рамки 12"/>
            <p:cNvSpPr/>
            <p:nvPr/>
          </p:nvSpPr>
          <p:spPr>
            <a:xfrm>
              <a:off x="703604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овина рамки 13"/>
            <p:cNvSpPr/>
            <p:nvPr/>
          </p:nvSpPr>
          <p:spPr>
            <a:xfrm>
              <a:off x="773077" y="312651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овина рамки 14"/>
            <p:cNvSpPr/>
            <p:nvPr/>
          </p:nvSpPr>
          <p:spPr>
            <a:xfrm>
              <a:off x="939814" y="3154307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овина рамки 15"/>
            <p:cNvSpPr/>
            <p:nvPr/>
          </p:nvSpPr>
          <p:spPr>
            <a:xfrm>
              <a:off x="1078762" y="3001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овина рамки 16"/>
            <p:cNvSpPr/>
            <p:nvPr/>
          </p:nvSpPr>
          <p:spPr>
            <a:xfrm>
              <a:off x="1259393" y="2945885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овина рамки 17"/>
            <p:cNvSpPr/>
            <p:nvPr/>
          </p:nvSpPr>
          <p:spPr>
            <a:xfrm>
              <a:off x="1481709" y="3043148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овина рамки 18"/>
            <p:cNvSpPr/>
            <p:nvPr/>
          </p:nvSpPr>
          <p:spPr>
            <a:xfrm>
              <a:off x="1620657" y="3112622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овина рамки 19"/>
            <p:cNvSpPr/>
            <p:nvPr/>
          </p:nvSpPr>
          <p:spPr>
            <a:xfrm>
              <a:off x="1815183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овина рамки 20"/>
            <p:cNvSpPr/>
            <p:nvPr/>
          </p:nvSpPr>
          <p:spPr>
            <a:xfrm>
              <a:off x="1898552" y="341830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овина рамки 21"/>
            <p:cNvSpPr/>
            <p:nvPr/>
          </p:nvSpPr>
          <p:spPr>
            <a:xfrm>
              <a:off x="1176027" y="3126516"/>
              <a:ext cx="255209" cy="255209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612069" y="3263694"/>
              <a:ext cx="99248" cy="99248"/>
            </a:xfrm>
            <a:prstGeom prst="ellips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овина рамки 23"/>
            <p:cNvSpPr/>
            <p:nvPr/>
          </p:nvSpPr>
          <p:spPr>
            <a:xfrm>
              <a:off x="717498" y="377957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овина рамки 24"/>
            <p:cNvSpPr/>
            <p:nvPr/>
          </p:nvSpPr>
          <p:spPr>
            <a:xfrm>
              <a:off x="925918" y="389072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овина рамки 25"/>
            <p:cNvSpPr/>
            <p:nvPr/>
          </p:nvSpPr>
          <p:spPr>
            <a:xfrm>
              <a:off x="1217709" y="4071360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овина рамки 26"/>
            <p:cNvSpPr/>
            <p:nvPr/>
          </p:nvSpPr>
          <p:spPr>
            <a:xfrm>
              <a:off x="1273288" y="3890728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овина рамки 27"/>
            <p:cNvSpPr/>
            <p:nvPr/>
          </p:nvSpPr>
          <p:spPr>
            <a:xfrm>
              <a:off x="1412236" y="408525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овина рамки 28"/>
            <p:cNvSpPr/>
            <p:nvPr/>
          </p:nvSpPr>
          <p:spPr>
            <a:xfrm>
              <a:off x="1537287" y="386293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овина рамки 29"/>
            <p:cNvSpPr/>
            <p:nvPr/>
          </p:nvSpPr>
          <p:spPr>
            <a:xfrm>
              <a:off x="1842973" y="380736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30"/>
            <p:cNvSpPr/>
            <p:nvPr/>
          </p:nvSpPr>
          <p:spPr>
            <a:xfrm>
              <a:off x="260395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3061986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061986" y="4171004"/>
              <a:ext cx="1249190" cy="77033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>
              <a:off x="431117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4769213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>
              <a:off x="6018403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6476440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>
              <a:off x="772563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8183667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943285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13458567">
              <a:off x="9261335" y="2391375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</p:grpSp>
      <p:sp>
        <p:nvSpPr>
          <p:cNvPr id="42" name="Полилиния 41"/>
          <p:cNvSpPr/>
          <p:nvPr/>
        </p:nvSpPr>
        <p:spPr>
          <a:xfrm rot="2658567">
            <a:off x="10502247" y="2341673"/>
            <a:ext cx="2291442" cy="2338045"/>
          </a:xfrm>
          <a:custGeom>
            <a:avLst/>
            <a:gdLst>
              <a:gd name="connsiteX0" fmla="*/ 0 w 2291442"/>
              <a:gd name="connsiteY0" fmla="*/ 2338045 h 2338045"/>
              <a:gd name="connsiteX1" fmla="*/ 0 w 2291442"/>
              <a:gd name="connsiteY1" fmla="*/ 0 h 2338045"/>
              <a:gd name="connsiteX2" fmla="*/ 2291442 w 2291442"/>
              <a:gd name="connsiteY2" fmla="*/ 2338045 h 2338045"/>
              <a:gd name="connsiteX3" fmla="*/ 0 w 2291442"/>
              <a:gd name="connsiteY3" fmla="*/ 2338045 h 23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442" h="2338045">
                <a:moveTo>
                  <a:pt x="0" y="2338045"/>
                </a:moveTo>
                <a:lnTo>
                  <a:pt x="0" y="0"/>
                </a:lnTo>
                <a:lnTo>
                  <a:pt x="2291442" y="2338045"/>
                </a:lnTo>
                <a:lnTo>
                  <a:pt x="0" y="2338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53" tIns="1363858" rIns="954767" bIns="194838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500" kern="12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006912" y="3284754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539893" y="3284753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45072" y="790118"/>
            <a:ext cx="64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ПРИЧИНЫ (ОСНОВАНИЕ, ПОВОД, ПРЕДЛОГ)</a:t>
            </a:r>
            <a:endParaRPr lang="ru-RU" dirty="0"/>
          </a:p>
        </p:txBody>
      </p:sp>
      <p:sp>
        <p:nvSpPr>
          <p:cNvPr id="51" name="Выноска 2 50"/>
          <p:cNvSpPr/>
          <p:nvPr/>
        </p:nvSpPr>
        <p:spPr>
          <a:xfrm>
            <a:off x="3132721" y="143743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2 53"/>
          <p:cNvSpPr/>
          <p:nvPr/>
        </p:nvSpPr>
        <p:spPr>
          <a:xfrm>
            <a:off x="5415074" y="1433995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ыноска 2 54"/>
          <p:cNvSpPr/>
          <p:nvPr/>
        </p:nvSpPr>
        <p:spPr>
          <a:xfrm>
            <a:off x="7577921" y="143399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2 55"/>
          <p:cNvSpPr/>
          <p:nvPr/>
        </p:nvSpPr>
        <p:spPr>
          <a:xfrm>
            <a:off x="9714612" y="1428292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2 59"/>
          <p:cNvSpPr/>
          <p:nvPr/>
        </p:nvSpPr>
        <p:spPr>
          <a:xfrm>
            <a:off x="3065531" y="5291821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Выноска 2 60"/>
          <p:cNvSpPr/>
          <p:nvPr/>
        </p:nvSpPr>
        <p:spPr>
          <a:xfrm>
            <a:off x="5415074" y="5312078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носка 2 61"/>
          <p:cNvSpPr/>
          <p:nvPr/>
        </p:nvSpPr>
        <p:spPr>
          <a:xfrm>
            <a:off x="7626780" y="5354627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Выноска 2 62"/>
          <p:cNvSpPr/>
          <p:nvPr/>
        </p:nvSpPr>
        <p:spPr>
          <a:xfrm>
            <a:off x="9714612" y="5327304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973879" y="6197736"/>
            <a:ext cx="93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ФАКТЫ (ПОДТВЕРЖДЁННОЕ НАУЧНОЕ ЗНАНИЕ)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46069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вопроса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997598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ответа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480824" y="241299"/>
            <a:ext cx="1368276" cy="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ШАБЛОН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6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10800000">
            <a:off x="1048136" y="2157594"/>
            <a:ext cx="11102108" cy="2818719"/>
            <a:chOff x="31722" y="2029881"/>
            <a:chExt cx="11521055" cy="2950636"/>
          </a:xfrm>
        </p:grpSpPr>
        <p:sp>
          <p:nvSpPr>
            <p:cNvPr id="12" name="Полилиния 11"/>
            <p:cNvSpPr/>
            <p:nvPr/>
          </p:nvSpPr>
          <p:spPr>
            <a:xfrm>
              <a:off x="31722" y="2420703"/>
              <a:ext cx="2594287" cy="2350796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Половина рамки 12"/>
            <p:cNvSpPr/>
            <p:nvPr/>
          </p:nvSpPr>
          <p:spPr>
            <a:xfrm>
              <a:off x="703604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овина рамки 13"/>
            <p:cNvSpPr/>
            <p:nvPr/>
          </p:nvSpPr>
          <p:spPr>
            <a:xfrm>
              <a:off x="773077" y="312651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овина рамки 14"/>
            <p:cNvSpPr/>
            <p:nvPr/>
          </p:nvSpPr>
          <p:spPr>
            <a:xfrm>
              <a:off x="939814" y="3154307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овина рамки 15"/>
            <p:cNvSpPr/>
            <p:nvPr/>
          </p:nvSpPr>
          <p:spPr>
            <a:xfrm>
              <a:off x="1078762" y="3001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овина рамки 16"/>
            <p:cNvSpPr/>
            <p:nvPr/>
          </p:nvSpPr>
          <p:spPr>
            <a:xfrm>
              <a:off x="1259393" y="2945885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овина рамки 17"/>
            <p:cNvSpPr/>
            <p:nvPr/>
          </p:nvSpPr>
          <p:spPr>
            <a:xfrm>
              <a:off x="1481709" y="3043148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овина рамки 18"/>
            <p:cNvSpPr/>
            <p:nvPr/>
          </p:nvSpPr>
          <p:spPr>
            <a:xfrm>
              <a:off x="1620657" y="3112622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овина рамки 19"/>
            <p:cNvSpPr/>
            <p:nvPr/>
          </p:nvSpPr>
          <p:spPr>
            <a:xfrm>
              <a:off x="1815183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овина рамки 20"/>
            <p:cNvSpPr/>
            <p:nvPr/>
          </p:nvSpPr>
          <p:spPr>
            <a:xfrm>
              <a:off x="1898552" y="341830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овина рамки 21"/>
            <p:cNvSpPr/>
            <p:nvPr/>
          </p:nvSpPr>
          <p:spPr>
            <a:xfrm>
              <a:off x="1176027" y="3126516"/>
              <a:ext cx="255209" cy="255209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612069" y="3263694"/>
              <a:ext cx="99248" cy="99248"/>
            </a:xfrm>
            <a:prstGeom prst="ellips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овина рамки 23"/>
            <p:cNvSpPr/>
            <p:nvPr/>
          </p:nvSpPr>
          <p:spPr>
            <a:xfrm>
              <a:off x="717498" y="377957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овина рамки 24"/>
            <p:cNvSpPr/>
            <p:nvPr/>
          </p:nvSpPr>
          <p:spPr>
            <a:xfrm>
              <a:off x="925918" y="389072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овина рамки 25"/>
            <p:cNvSpPr/>
            <p:nvPr/>
          </p:nvSpPr>
          <p:spPr>
            <a:xfrm>
              <a:off x="1217709" y="4071360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овина рамки 26"/>
            <p:cNvSpPr/>
            <p:nvPr/>
          </p:nvSpPr>
          <p:spPr>
            <a:xfrm>
              <a:off x="1273288" y="3890728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овина рамки 27"/>
            <p:cNvSpPr/>
            <p:nvPr/>
          </p:nvSpPr>
          <p:spPr>
            <a:xfrm>
              <a:off x="1412236" y="408525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овина рамки 28"/>
            <p:cNvSpPr/>
            <p:nvPr/>
          </p:nvSpPr>
          <p:spPr>
            <a:xfrm>
              <a:off x="1537287" y="386293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овина рамки 29"/>
            <p:cNvSpPr/>
            <p:nvPr/>
          </p:nvSpPr>
          <p:spPr>
            <a:xfrm>
              <a:off x="1842973" y="380736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30"/>
            <p:cNvSpPr/>
            <p:nvPr/>
          </p:nvSpPr>
          <p:spPr>
            <a:xfrm>
              <a:off x="260395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3061986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061986" y="4171004"/>
              <a:ext cx="1249190" cy="77033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>
              <a:off x="431117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4769213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>
              <a:off x="6018403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6476440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>
              <a:off x="772563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8183667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943285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13458567">
              <a:off x="9261335" y="2391375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</p:grpSp>
      <p:sp>
        <p:nvSpPr>
          <p:cNvPr id="42" name="Полилиния 41"/>
          <p:cNvSpPr/>
          <p:nvPr/>
        </p:nvSpPr>
        <p:spPr>
          <a:xfrm rot="2658567">
            <a:off x="10502247" y="2341673"/>
            <a:ext cx="2291442" cy="2338045"/>
          </a:xfrm>
          <a:custGeom>
            <a:avLst/>
            <a:gdLst>
              <a:gd name="connsiteX0" fmla="*/ 0 w 2291442"/>
              <a:gd name="connsiteY0" fmla="*/ 2338045 h 2338045"/>
              <a:gd name="connsiteX1" fmla="*/ 0 w 2291442"/>
              <a:gd name="connsiteY1" fmla="*/ 0 h 2338045"/>
              <a:gd name="connsiteX2" fmla="*/ 2291442 w 2291442"/>
              <a:gd name="connsiteY2" fmla="*/ 2338045 h 2338045"/>
              <a:gd name="connsiteX3" fmla="*/ 0 w 2291442"/>
              <a:gd name="connsiteY3" fmla="*/ 2338045 h 23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442" h="2338045">
                <a:moveTo>
                  <a:pt x="0" y="2338045"/>
                </a:moveTo>
                <a:lnTo>
                  <a:pt x="0" y="0"/>
                </a:lnTo>
                <a:lnTo>
                  <a:pt x="2291442" y="2338045"/>
                </a:lnTo>
                <a:lnTo>
                  <a:pt x="0" y="2338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53" tIns="1363858" rIns="954767" bIns="194838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500" kern="12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018634" y="3382287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539893" y="3284753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45072" y="736890"/>
            <a:ext cx="64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ФАКТОРЫ, УСУГУБЛЯЮЩИЕ ПРОБЛЕМУ</a:t>
            </a:r>
            <a:endParaRPr lang="ru-RU" dirty="0"/>
          </a:p>
        </p:txBody>
      </p:sp>
      <p:sp>
        <p:nvSpPr>
          <p:cNvPr id="51" name="Выноска 2 50"/>
          <p:cNvSpPr/>
          <p:nvPr/>
        </p:nvSpPr>
        <p:spPr>
          <a:xfrm>
            <a:off x="3132721" y="143743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2 53"/>
          <p:cNvSpPr/>
          <p:nvPr/>
        </p:nvSpPr>
        <p:spPr>
          <a:xfrm>
            <a:off x="5415074" y="1433995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ыноска 2 54"/>
          <p:cNvSpPr/>
          <p:nvPr/>
        </p:nvSpPr>
        <p:spPr>
          <a:xfrm>
            <a:off x="7577921" y="143399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2 55"/>
          <p:cNvSpPr/>
          <p:nvPr/>
        </p:nvSpPr>
        <p:spPr>
          <a:xfrm>
            <a:off x="9714612" y="1428292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2 59"/>
          <p:cNvSpPr/>
          <p:nvPr/>
        </p:nvSpPr>
        <p:spPr>
          <a:xfrm>
            <a:off x="3065531" y="5291821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Выноска 2 60"/>
          <p:cNvSpPr/>
          <p:nvPr/>
        </p:nvSpPr>
        <p:spPr>
          <a:xfrm>
            <a:off x="5415074" y="5312078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носка 2 61"/>
          <p:cNvSpPr/>
          <p:nvPr/>
        </p:nvSpPr>
        <p:spPr>
          <a:xfrm>
            <a:off x="7626780" y="5354627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Выноска 2 62"/>
          <p:cNvSpPr/>
          <p:nvPr/>
        </p:nvSpPr>
        <p:spPr>
          <a:xfrm>
            <a:off x="9714612" y="5327304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973879" y="6197736"/>
            <a:ext cx="93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ФАКТОРЫ, НЕЙТРАЛИЗУЮЩИЕ </a:t>
            </a:r>
            <a:r>
              <a:rPr lang="ru-RU" dirty="0"/>
              <a:t>ПРОБЛЕМУ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46069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проблемы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9974509" y="3362253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решения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480824" y="241299"/>
            <a:ext cx="1368276" cy="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ШАБЛОН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0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10800000">
            <a:off x="1048136" y="2157594"/>
            <a:ext cx="11102108" cy="2818719"/>
            <a:chOff x="31722" y="2029881"/>
            <a:chExt cx="11521055" cy="2950636"/>
          </a:xfrm>
        </p:grpSpPr>
        <p:sp>
          <p:nvSpPr>
            <p:cNvPr id="12" name="Полилиния 11"/>
            <p:cNvSpPr/>
            <p:nvPr/>
          </p:nvSpPr>
          <p:spPr>
            <a:xfrm>
              <a:off x="31722" y="2420703"/>
              <a:ext cx="2594287" cy="2350796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Половина рамки 12"/>
            <p:cNvSpPr/>
            <p:nvPr/>
          </p:nvSpPr>
          <p:spPr>
            <a:xfrm>
              <a:off x="703604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овина рамки 13"/>
            <p:cNvSpPr/>
            <p:nvPr/>
          </p:nvSpPr>
          <p:spPr>
            <a:xfrm>
              <a:off x="773077" y="312651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овина рамки 14"/>
            <p:cNvSpPr/>
            <p:nvPr/>
          </p:nvSpPr>
          <p:spPr>
            <a:xfrm>
              <a:off x="939814" y="3154307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овина рамки 15"/>
            <p:cNvSpPr/>
            <p:nvPr/>
          </p:nvSpPr>
          <p:spPr>
            <a:xfrm>
              <a:off x="1078762" y="3001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овина рамки 16"/>
            <p:cNvSpPr/>
            <p:nvPr/>
          </p:nvSpPr>
          <p:spPr>
            <a:xfrm>
              <a:off x="1259393" y="2945885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овина рамки 17"/>
            <p:cNvSpPr/>
            <p:nvPr/>
          </p:nvSpPr>
          <p:spPr>
            <a:xfrm>
              <a:off x="1481709" y="3043148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овина рамки 18"/>
            <p:cNvSpPr/>
            <p:nvPr/>
          </p:nvSpPr>
          <p:spPr>
            <a:xfrm>
              <a:off x="1620657" y="3112622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овина рамки 19"/>
            <p:cNvSpPr/>
            <p:nvPr/>
          </p:nvSpPr>
          <p:spPr>
            <a:xfrm>
              <a:off x="1815183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овина рамки 20"/>
            <p:cNvSpPr/>
            <p:nvPr/>
          </p:nvSpPr>
          <p:spPr>
            <a:xfrm>
              <a:off x="1898552" y="341830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овина рамки 21"/>
            <p:cNvSpPr/>
            <p:nvPr/>
          </p:nvSpPr>
          <p:spPr>
            <a:xfrm>
              <a:off x="1176027" y="3126516"/>
              <a:ext cx="255209" cy="255209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612069" y="3263694"/>
              <a:ext cx="99248" cy="99248"/>
            </a:xfrm>
            <a:prstGeom prst="ellips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овина рамки 23"/>
            <p:cNvSpPr/>
            <p:nvPr/>
          </p:nvSpPr>
          <p:spPr>
            <a:xfrm>
              <a:off x="717498" y="377957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овина рамки 24"/>
            <p:cNvSpPr/>
            <p:nvPr/>
          </p:nvSpPr>
          <p:spPr>
            <a:xfrm>
              <a:off x="925918" y="389072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овина рамки 25"/>
            <p:cNvSpPr/>
            <p:nvPr/>
          </p:nvSpPr>
          <p:spPr>
            <a:xfrm>
              <a:off x="1217709" y="4071360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овина рамки 26"/>
            <p:cNvSpPr/>
            <p:nvPr/>
          </p:nvSpPr>
          <p:spPr>
            <a:xfrm>
              <a:off x="1273288" y="3890728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овина рамки 27"/>
            <p:cNvSpPr/>
            <p:nvPr/>
          </p:nvSpPr>
          <p:spPr>
            <a:xfrm>
              <a:off x="1412236" y="408525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овина рамки 28"/>
            <p:cNvSpPr/>
            <p:nvPr/>
          </p:nvSpPr>
          <p:spPr>
            <a:xfrm>
              <a:off x="1537287" y="386293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овина рамки 29"/>
            <p:cNvSpPr/>
            <p:nvPr/>
          </p:nvSpPr>
          <p:spPr>
            <a:xfrm>
              <a:off x="1842973" y="380736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30"/>
            <p:cNvSpPr/>
            <p:nvPr/>
          </p:nvSpPr>
          <p:spPr>
            <a:xfrm>
              <a:off x="260395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3061986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061986" y="4171004"/>
              <a:ext cx="1249190" cy="77033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>
              <a:off x="431117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4769213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>
              <a:off x="6018403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6476440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>
              <a:off x="772563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8183667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943285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13458567">
              <a:off x="9261335" y="2391375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</p:grpSp>
      <p:sp>
        <p:nvSpPr>
          <p:cNvPr id="42" name="Полилиния 41"/>
          <p:cNvSpPr/>
          <p:nvPr/>
        </p:nvSpPr>
        <p:spPr>
          <a:xfrm rot="2658567">
            <a:off x="10502247" y="2341673"/>
            <a:ext cx="2291442" cy="2338045"/>
          </a:xfrm>
          <a:custGeom>
            <a:avLst/>
            <a:gdLst>
              <a:gd name="connsiteX0" fmla="*/ 0 w 2291442"/>
              <a:gd name="connsiteY0" fmla="*/ 2338045 h 2338045"/>
              <a:gd name="connsiteX1" fmla="*/ 0 w 2291442"/>
              <a:gd name="connsiteY1" fmla="*/ 0 h 2338045"/>
              <a:gd name="connsiteX2" fmla="*/ 2291442 w 2291442"/>
              <a:gd name="connsiteY2" fmla="*/ 2338045 h 2338045"/>
              <a:gd name="connsiteX3" fmla="*/ 0 w 2291442"/>
              <a:gd name="connsiteY3" fmla="*/ 2338045 h 23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442" h="2338045">
                <a:moveTo>
                  <a:pt x="0" y="2338045"/>
                </a:moveTo>
                <a:lnTo>
                  <a:pt x="0" y="0"/>
                </a:lnTo>
                <a:lnTo>
                  <a:pt x="2291442" y="2338045"/>
                </a:lnTo>
                <a:lnTo>
                  <a:pt x="0" y="2338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53" tIns="1363858" rIns="954767" bIns="194838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500" kern="12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018634" y="3382287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539893" y="3284753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ОБОБЩЕНИЕ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45072" y="736890"/>
            <a:ext cx="64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51" name="Выноска 2 50"/>
          <p:cNvSpPr/>
          <p:nvPr/>
        </p:nvSpPr>
        <p:spPr>
          <a:xfrm>
            <a:off x="3132721" y="143743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2 53"/>
          <p:cNvSpPr/>
          <p:nvPr/>
        </p:nvSpPr>
        <p:spPr>
          <a:xfrm>
            <a:off x="5415074" y="1433995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ыноска 2 54"/>
          <p:cNvSpPr/>
          <p:nvPr/>
        </p:nvSpPr>
        <p:spPr>
          <a:xfrm>
            <a:off x="7577921" y="143399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2 55"/>
          <p:cNvSpPr/>
          <p:nvPr/>
        </p:nvSpPr>
        <p:spPr>
          <a:xfrm>
            <a:off x="9714612" y="1428292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2 59"/>
          <p:cNvSpPr/>
          <p:nvPr/>
        </p:nvSpPr>
        <p:spPr>
          <a:xfrm>
            <a:off x="3065531" y="5291821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Выноска 2 60"/>
          <p:cNvSpPr/>
          <p:nvPr/>
        </p:nvSpPr>
        <p:spPr>
          <a:xfrm>
            <a:off x="5415074" y="5312078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носка 2 61"/>
          <p:cNvSpPr/>
          <p:nvPr/>
        </p:nvSpPr>
        <p:spPr>
          <a:xfrm>
            <a:off x="7626780" y="5354627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Выноска 2 62"/>
          <p:cNvSpPr/>
          <p:nvPr/>
        </p:nvSpPr>
        <p:spPr>
          <a:xfrm>
            <a:off x="9714612" y="5327304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973879" y="6197736"/>
            <a:ext cx="93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46069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темы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9963780" y="3231983"/>
            <a:ext cx="279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обобщения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480824" y="241299"/>
            <a:ext cx="1368276" cy="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ШАБЛОН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7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10800000">
            <a:off x="1048136" y="2157594"/>
            <a:ext cx="11102108" cy="2818719"/>
            <a:chOff x="31722" y="2029881"/>
            <a:chExt cx="11521055" cy="2950636"/>
          </a:xfrm>
        </p:grpSpPr>
        <p:sp>
          <p:nvSpPr>
            <p:cNvPr id="12" name="Полилиния 11"/>
            <p:cNvSpPr/>
            <p:nvPr/>
          </p:nvSpPr>
          <p:spPr>
            <a:xfrm>
              <a:off x="31722" y="2420703"/>
              <a:ext cx="2594287" cy="2350796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Половина рамки 12"/>
            <p:cNvSpPr/>
            <p:nvPr/>
          </p:nvSpPr>
          <p:spPr>
            <a:xfrm>
              <a:off x="703604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овина рамки 13"/>
            <p:cNvSpPr/>
            <p:nvPr/>
          </p:nvSpPr>
          <p:spPr>
            <a:xfrm>
              <a:off x="773077" y="312651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овина рамки 14"/>
            <p:cNvSpPr/>
            <p:nvPr/>
          </p:nvSpPr>
          <p:spPr>
            <a:xfrm>
              <a:off x="939814" y="3154307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овина рамки 15"/>
            <p:cNvSpPr/>
            <p:nvPr/>
          </p:nvSpPr>
          <p:spPr>
            <a:xfrm>
              <a:off x="1078762" y="3001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овина рамки 16"/>
            <p:cNvSpPr/>
            <p:nvPr/>
          </p:nvSpPr>
          <p:spPr>
            <a:xfrm>
              <a:off x="1259393" y="2945885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овина рамки 17"/>
            <p:cNvSpPr/>
            <p:nvPr/>
          </p:nvSpPr>
          <p:spPr>
            <a:xfrm>
              <a:off x="1481709" y="3043148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овина рамки 18"/>
            <p:cNvSpPr/>
            <p:nvPr/>
          </p:nvSpPr>
          <p:spPr>
            <a:xfrm>
              <a:off x="1620657" y="3112622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овина рамки 19"/>
            <p:cNvSpPr/>
            <p:nvPr/>
          </p:nvSpPr>
          <p:spPr>
            <a:xfrm>
              <a:off x="1815183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овина рамки 20"/>
            <p:cNvSpPr/>
            <p:nvPr/>
          </p:nvSpPr>
          <p:spPr>
            <a:xfrm>
              <a:off x="1898552" y="341830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овина рамки 21"/>
            <p:cNvSpPr/>
            <p:nvPr/>
          </p:nvSpPr>
          <p:spPr>
            <a:xfrm>
              <a:off x="1176027" y="3126516"/>
              <a:ext cx="255209" cy="255209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612069" y="3263694"/>
              <a:ext cx="99248" cy="99248"/>
            </a:xfrm>
            <a:prstGeom prst="ellips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овина рамки 23"/>
            <p:cNvSpPr/>
            <p:nvPr/>
          </p:nvSpPr>
          <p:spPr>
            <a:xfrm>
              <a:off x="717498" y="377957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овина рамки 24"/>
            <p:cNvSpPr/>
            <p:nvPr/>
          </p:nvSpPr>
          <p:spPr>
            <a:xfrm>
              <a:off x="925918" y="389072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овина рамки 25"/>
            <p:cNvSpPr/>
            <p:nvPr/>
          </p:nvSpPr>
          <p:spPr>
            <a:xfrm>
              <a:off x="1217709" y="4071360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овина рамки 26"/>
            <p:cNvSpPr/>
            <p:nvPr/>
          </p:nvSpPr>
          <p:spPr>
            <a:xfrm>
              <a:off x="1273288" y="3890728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овина рамки 27"/>
            <p:cNvSpPr/>
            <p:nvPr/>
          </p:nvSpPr>
          <p:spPr>
            <a:xfrm>
              <a:off x="1412236" y="408525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овина рамки 28"/>
            <p:cNvSpPr/>
            <p:nvPr/>
          </p:nvSpPr>
          <p:spPr>
            <a:xfrm>
              <a:off x="1537287" y="386293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овина рамки 29"/>
            <p:cNvSpPr/>
            <p:nvPr/>
          </p:nvSpPr>
          <p:spPr>
            <a:xfrm>
              <a:off x="1842973" y="380736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30"/>
            <p:cNvSpPr/>
            <p:nvPr/>
          </p:nvSpPr>
          <p:spPr>
            <a:xfrm>
              <a:off x="260395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3061986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061986" y="4171004"/>
              <a:ext cx="1249190" cy="77033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>
              <a:off x="431117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4769213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>
              <a:off x="6018403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6476440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>
              <a:off x="772563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8183667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943285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13458567">
              <a:off x="9261335" y="2391375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</p:grpSp>
      <p:sp>
        <p:nvSpPr>
          <p:cNvPr id="42" name="Полилиния 41"/>
          <p:cNvSpPr/>
          <p:nvPr/>
        </p:nvSpPr>
        <p:spPr>
          <a:xfrm rot="2658567">
            <a:off x="10502247" y="2341673"/>
            <a:ext cx="2291442" cy="2338045"/>
          </a:xfrm>
          <a:custGeom>
            <a:avLst/>
            <a:gdLst>
              <a:gd name="connsiteX0" fmla="*/ 0 w 2291442"/>
              <a:gd name="connsiteY0" fmla="*/ 2338045 h 2338045"/>
              <a:gd name="connsiteX1" fmla="*/ 0 w 2291442"/>
              <a:gd name="connsiteY1" fmla="*/ 0 h 2338045"/>
              <a:gd name="connsiteX2" fmla="*/ 2291442 w 2291442"/>
              <a:gd name="connsiteY2" fmla="*/ 2338045 h 2338045"/>
              <a:gd name="connsiteX3" fmla="*/ 0 w 2291442"/>
              <a:gd name="connsiteY3" fmla="*/ 2338045 h 23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442" h="2338045">
                <a:moveTo>
                  <a:pt x="0" y="2338045"/>
                </a:moveTo>
                <a:lnTo>
                  <a:pt x="0" y="0"/>
                </a:lnTo>
                <a:lnTo>
                  <a:pt x="2291442" y="2338045"/>
                </a:lnTo>
                <a:lnTo>
                  <a:pt x="0" y="2338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53" tIns="1363858" rIns="954767" bIns="194838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500" kern="12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018634" y="3382287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539893" y="3284753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45072" y="736890"/>
            <a:ext cx="64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ФАКТЫ</a:t>
            </a:r>
            <a:endParaRPr lang="ru-RU" dirty="0"/>
          </a:p>
        </p:txBody>
      </p:sp>
      <p:sp>
        <p:nvSpPr>
          <p:cNvPr id="51" name="Выноска 2 50"/>
          <p:cNvSpPr/>
          <p:nvPr/>
        </p:nvSpPr>
        <p:spPr>
          <a:xfrm>
            <a:off x="3132721" y="143743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2 53"/>
          <p:cNvSpPr/>
          <p:nvPr/>
        </p:nvSpPr>
        <p:spPr>
          <a:xfrm>
            <a:off x="5415074" y="1433995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ыноска 2 54"/>
          <p:cNvSpPr/>
          <p:nvPr/>
        </p:nvSpPr>
        <p:spPr>
          <a:xfrm>
            <a:off x="7577921" y="143399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2 55"/>
          <p:cNvSpPr/>
          <p:nvPr/>
        </p:nvSpPr>
        <p:spPr>
          <a:xfrm>
            <a:off x="9714612" y="1428292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2 59"/>
          <p:cNvSpPr/>
          <p:nvPr/>
        </p:nvSpPr>
        <p:spPr>
          <a:xfrm>
            <a:off x="3065531" y="5291821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Выноска 2 60"/>
          <p:cNvSpPr/>
          <p:nvPr/>
        </p:nvSpPr>
        <p:spPr>
          <a:xfrm>
            <a:off x="5415074" y="5312078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носка 2 61"/>
          <p:cNvSpPr/>
          <p:nvPr/>
        </p:nvSpPr>
        <p:spPr>
          <a:xfrm>
            <a:off x="7626780" y="5354627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Выноска 2 62"/>
          <p:cNvSpPr/>
          <p:nvPr/>
        </p:nvSpPr>
        <p:spPr>
          <a:xfrm>
            <a:off x="9714612" y="5327304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973879" y="6197736"/>
            <a:ext cx="93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46069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проблемы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9963780" y="3370482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решения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480824" y="241299"/>
            <a:ext cx="1368276" cy="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ШАБЛОН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7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10800000">
            <a:off x="1048136" y="2157594"/>
            <a:ext cx="11102108" cy="2818719"/>
            <a:chOff x="31722" y="2029881"/>
            <a:chExt cx="11521055" cy="2950636"/>
          </a:xfrm>
        </p:grpSpPr>
        <p:sp>
          <p:nvSpPr>
            <p:cNvPr id="12" name="Полилиния 11"/>
            <p:cNvSpPr/>
            <p:nvPr/>
          </p:nvSpPr>
          <p:spPr>
            <a:xfrm>
              <a:off x="31722" y="2420703"/>
              <a:ext cx="2594287" cy="2350796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Половина рамки 12"/>
            <p:cNvSpPr/>
            <p:nvPr/>
          </p:nvSpPr>
          <p:spPr>
            <a:xfrm>
              <a:off x="703604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овина рамки 13"/>
            <p:cNvSpPr/>
            <p:nvPr/>
          </p:nvSpPr>
          <p:spPr>
            <a:xfrm>
              <a:off x="773077" y="312651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овина рамки 14"/>
            <p:cNvSpPr/>
            <p:nvPr/>
          </p:nvSpPr>
          <p:spPr>
            <a:xfrm>
              <a:off x="939814" y="3154307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овина рамки 15"/>
            <p:cNvSpPr/>
            <p:nvPr/>
          </p:nvSpPr>
          <p:spPr>
            <a:xfrm>
              <a:off x="1078762" y="3001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овина рамки 16"/>
            <p:cNvSpPr/>
            <p:nvPr/>
          </p:nvSpPr>
          <p:spPr>
            <a:xfrm>
              <a:off x="1259393" y="2945885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овина рамки 17"/>
            <p:cNvSpPr/>
            <p:nvPr/>
          </p:nvSpPr>
          <p:spPr>
            <a:xfrm>
              <a:off x="1481709" y="3043148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овина рамки 18"/>
            <p:cNvSpPr/>
            <p:nvPr/>
          </p:nvSpPr>
          <p:spPr>
            <a:xfrm>
              <a:off x="1620657" y="3112622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овина рамки 19"/>
            <p:cNvSpPr/>
            <p:nvPr/>
          </p:nvSpPr>
          <p:spPr>
            <a:xfrm>
              <a:off x="1815183" y="326546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овина рамки 20"/>
            <p:cNvSpPr/>
            <p:nvPr/>
          </p:nvSpPr>
          <p:spPr>
            <a:xfrm>
              <a:off x="1898552" y="3418307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овина рамки 21"/>
            <p:cNvSpPr/>
            <p:nvPr/>
          </p:nvSpPr>
          <p:spPr>
            <a:xfrm>
              <a:off x="1176027" y="3126516"/>
              <a:ext cx="255209" cy="255209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612069" y="3263694"/>
              <a:ext cx="99248" cy="99248"/>
            </a:xfrm>
            <a:prstGeom prst="ellips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овина рамки 23"/>
            <p:cNvSpPr/>
            <p:nvPr/>
          </p:nvSpPr>
          <p:spPr>
            <a:xfrm>
              <a:off x="717498" y="377957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овина рамки 24"/>
            <p:cNvSpPr/>
            <p:nvPr/>
          </p:nvSpPr>
          <p:spPr>
            <a:xfrm>
              <a:off x="925918" y="389072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овина рамки 25"/>
            <p:cNvSpPr/>
            <p:nvPr/>
          </p:nvSpPr>
          <p:spPr>
            <a:xfrm>
              <a:off x="1217709" y="4071360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овина рамки 26"/>
            <p:cNvSpPr/>
            <p:nvPr/>
          </p:nvSpPr>
          <p:spPr>
            <a:xfrm>
              <a:off x="1273288" y="3890728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овина рамки 27"/>
            <p:cNvSpPr/>
            <p:nvPr/>
          </p:nvSpPr>
          <p:spPr>
            <a:xfrm>
              <a:off x="1412236" y="4085254"/>
              <a:ext cx="99248" cy="99248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овина рамки 28"/>
            <p:cNvSpPr/>
            <p:nvPr/>
          </p:nvSpPr>
          <p:spPr>
            <a:xfrm>
              <a:off x="1537287" y="3862939"/>
              <a:ext cx="226852" cy="226852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оловина рамки 29"/>
            <p:cNvSpPr/>
            <p:nvPr/>
          </p:nvSpPr>
          <p:spPr>
            <a:xfrm>
              <a:off x="1842973" y="3807360"/>
              <a:ext cx="155961" cy="155961"/>
            </a:xfrm>
            <a:prstGeom prst="halfFrame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30"/>
            <p:cNvSpPr/>
            <p:nvPr/>
          </p:nvSpPr>
          <p:spPr>
            <a:xfrm>
              <a:off x="260395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3061986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061986" y="4171004"/>
              <a:ext cx="1249190" cy="77033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>
              <a:off x="431117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4769213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>
              <a:off x="6018403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6476440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>
              <a:off x="7725630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8183667" y="2029881"/>
              <a:ext cx="1249190" cy="2950608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9432857" y="2029881"/>
              <a:ext cx="458036" cy="2950636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13458567">
              <a:off x="9261335" y="2391375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</p:grpSp>
      <p:sp>
        <p:nvSpPr>
          <p:cNvPr id="42" name="Полилиния 41"/>
          <p:cNvSpPr/>
          <p:nvPr/>
        </p:nvSpPr>
        <p:spPr>
          <a:xfrm rot="2658567">
            <a:off x="10502247" y="2341673"/>
            <a:ext cx="2291442" cy="2338045"/>
          </a:xfrm>
          <a:custGeom>
            <a:avLst/>
            <a:gdLst>
              <a:gd name="connsiteX0" fmla="*/ 0 w 2291442"/>
              <a:gd name="connsiteY0" fmla="*/ 2338045 h 2338045"/>
              <a:gd name="connsiteX1" fmla="*/ 0 w 2291442"/>
              <a:gd name="connsiteY1" fmla="*/ 0 h 2338045"/>
              <a:gd name="connsiteX2" fmla="*/ 2291442 w 2291442"/>
              <a:gd name="connsiteY2" fmla="*/ 2338045 h 2338045"/>
              <a:gd name="connsiteX3" fmla="*/ 0 w 2291442"/>
              <a:gd name="connsiteY3" fmla="*/ 2338045 h 23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442" h="2338045">
                <a:moveTo>
                  <a:pt x="0" y="2338045"/>
                </a:moveTo>
                <a:lnTo>
                  <a:pt x="0" y="0"/>
                </a:lnTo>
                <a:lnTo>
                  <a:pt x="2291442" y="2338045"/>
                </a:lnTo>
                <a:lnTo>
                  <a:pt x="0" y="2338045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53" tIns="1363858" rIns="954767" bIns="194838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500" kern="12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018634" y="3382287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0539893" y="3284753"/>
            <a:ext cx="269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45072" y="736890"/>
            <a:ext cx="64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51" name="Выноска 2 50"/>
          <p:cNvSpPr/>
          <p:nvPr/>
        </p:nvSpPr>
        <p:spPr>
          <a:xfrm>
            <a:off x="3132721" y="143743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Выноска 2 53"/>
          <p:cNvSpPr/>
          <p:nvPr/>
        </p:nvSpPr>
        <p:spPr>
          <a:xfrm>
            <a:off x="5415074" y="1433995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ыноска 2 54"/>
          <p:cNvSpPr/>
          <p:nvPr/>
        </p:nvSpPr>
        <p:spPr>
          <a:xfrm>
            <a:off x="7577921" y="1433994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2 55"/>
          <p:cNvSpPr/>
          <p:nvPr/>
        </p:nvSpPr>
        <p:spPr>
          <a:xfrm>
            <a:off x="9714612" y="1428292"/>
            <a:ext cx="1397103" cy="511897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2 59"/>
          <p:cNvSpPr/>
          <p:nvPr/>
        </p:nvSpPr>
        <p:spPr>
          <a:xfrm>
            <a:off x="3065531" y="5291821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Выноска 2 60"/>
          <p:cNvSpPr/>
          <p:nvPr/>
        </p:nvSpPr>
        <p:spPr>
          <a:xfrm>
            <a:off x="5415074" y="5312078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носка 2 61"/>
          <p:cNvSpPr/>
          <p:nvPr/>
        </p:nvSpPr>
        <p:spPr>
          <a:xfrm>
            <a:off x="7626780" y="5354627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Выноска 2 62"/>
          <p:cNvSpPr/>
          <p:nvPr/>
        </p:nvSpPr>
        <p:spPr>
          <a:xfrm>
            <a:off x="9714612" y="5327304"/>
            <a:ext cx="1397103" cy="51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4325"/>
              <a:gd name="adj6" fmla="val -400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973879" y="6197736"/>
            <a:ext cx="93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СЛЕДСТВИЯ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460693" y="3333520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ситуации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9963780" y="3370482"/>
            <a:ext cx="279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Формулировка вывода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480824" y="241299"/>
            <a:ext cx="1368276" cy="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ШАБЛОН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7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68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terms:created xsi:type="dcterms:W3CDTF">2021-12-09T01:47:50Z</dcterms:created>
  <dcterms:modified xsi:type="dcterms:W3CDTF">2021-12-11T08:02:00Z</dcterms:modified>
</cp:coreProperties>
</file>